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media/audio1.bin" ContentType="audio/unknown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77892-4ED6-3148-A961-8430E0716C1B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B15F2-7EEE-E44A-8688-B9340417B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B15F2-7EEE-E44A-8688-B9340417B53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40DC15F-4D3F-C84A-A67F-E815D09F28F3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D2B1230-0669-6D42-A829-277BDF5048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Demonstration Lesson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Synthetic Phonics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5000" dirty="0" smtClean="0"/>
              <a:t>H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5000" dirty="0" smtClean="0"/>
              <a:t>C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000" dirty="0" smtClean="0"/>
              <a:t>The man has a hat. The hat is in the sand. Sam is a cat. Sam ran in the sand. Sam ran to the man. Sam sat on his hat. The man is mad at Sam. Sam ran.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 all have mastered Synthetic Phonics!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000" dirty="0" smtClean="0"/>
              <a:t>We are so proud of you! </a:t>
            </a:r>
            <a:endParaRPr lang="en-US" sz="5000" dirty="0"/>
          </a:p>
        </p:txBody>
      </p:sp>
      <p:pic>
        <p:nvPicPr>
          <p:cNvPr id="4" name="Picture 3" descr="thumbsU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3886200"/>
            <a:ext cx="3846990" cy="2971800"/>
          </a:xfrm>
          <a:prstGeom prst="rect">
            <a:avLst/>
          </a:prstGeom>
        </p:spPr>
      </p:pic>
      <p:sp>
        <p:nvSpPr>
          <p:cNvPr id="5" name="Action Button: Sound 4">
            <a:hlinkClick r:id="" action="ppaction://noaction" highlightClick="1">
              <a:snd r:embed="rId4" name="Applause" builtIn="1"/>
            </a:hlinkClick>
          </p:cNvPr>
          <p:cNvSpPr/>
          <p:nvPr/>
        </p:nvSpPr>
        <p:spPr>
          <a:xfrm>
            <a:off x="8458200" y="6096000"/>
            <a:ext cx="457200" cy="609600"/>
          </a:xfrm>
          <a:prstGeom prst="actionButtonSou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5000" dirty="0" smtClean="0"/>
              <a:t>S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590800"/>
            <a:ext cx="7716838" cy="3388658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>
              <a:buNone/>
            </a:pPr>
            <a:r>
              <a:rPr lang="en-US" sz="15000" dirty="0" smtClean="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5000" dirty="0" smtClean="0"/>
              <a:t>N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5000" dirty="0" smtClean="0"/>
              <a:t>M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5000" dirty="0" smtClean="0"/>
              <a:t>A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Blending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10000" dirty="0" smtClean="0"/>
              <a:t>S-a-m</a:t>
            </a:r>
          </a:p>
          <a:p>
            <a:pPr algn="ctr">
              <a:buNone/>
            </a:pPr>
            <a:r>
              <a:rPr lang="en-US" sz="10000" dirty="0" smtClean="0"/>
              <a:t>S-a-</a:t>
            </a:r>
            <a:r>
              <a:rPr lang="en-US" sz="10000" dirty="0" err="1" smtClean="0"/>
              <a:t>t</a:t>
            </a:r>
            <a:endParaRPr lang="en-US" sz="1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in a text…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3012142"/>
            <a:ext cx="7716838" cy="36172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000" dirty="0" smtClean="0"/>
              <a:t>Sam is on the mat.</a:t>
            </a:r>
          </a:p>
          <a:p>
            <a:pPr algn="ctr">
              <a:buNone/>
            </a:pPr>
            <a:r>
              <a:rPr lang="en-US" sz="5000" dirty="0" smtClean="0"/>
              <a:t>The man is on the mat.</a:t>
            </a:r>
          </a:p>
          <a:p>
            <a:pPr algn="ctr">
              <a:buNone/>
            </a:pPr>
            <a:r>
              <a:rPr lang="en-US" sz="5000" dirty="0" smtClean="0"/>
              <a:t>Sam sat on the man on the mat. 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Sounds…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5000" dirty="0" smtClean="0"/>
              <a:t>D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27</TotalTime>
  <Words>139</Words>
  <Application>Microsoft Macintosh PowerPoint</Application>
  <PresentationFormat>On-screen Show (4:3)</PresentationFormat>
  <Paragraphs>31</Paragraphs>
  <Slides>13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Sky</vt:lpstr>
      <vt:lpstr>Demonstration Lesson</vt:lpstr>
      <vt:lpstr>Letter Sounds…</vt:lpstr>
      <vt:lpstr>Letter Sounds…</vt:lpstr>
      <vt:lpstr>Letter Sounds…</vt:lpstr>
      <vt:lpstr>Letter Sounds…</vt:lpstr>
      <vt:lpstr>Letter Sounds…</vt:lpstr>
      <vt:lpstr>Blending Sounds…</vt:lpstr>
      <vt:lpstr>Words in a text…</vt:lpstr>
      <vt:lpstr>Letter Sounds…</vt:lpstr>
      <vt:lpstr>Letter Sounds…</vt:lpstr>
      <vt:lpstr>Letter Sounds…</vt:lpstr>
      <vt:lpstr>Transfer…</vt:lpstr>
      <vt:lpstr>You all have mastered Synthetic Phonics!</vt:lpstr>
    </vt:vector>
  </TitlesOfParts>
  <Company>Western Illinois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Demonstration Lesson</dc:title>
  <dc:creator>Laura Negley</dc:creator>
  <cp:lastModifiedBy>Laura Negley</cp:lastModifiedBy>
  <cp:revision>8</cp:revision>
  <dcterms:created xsi:type="dcterms:W3CDTF">2010-11-16T00:17:10Z</dcterms:created>
  <dcterms:modified xsi:type="dcterms:W3CDTF">2010-11-16T00:17:43Z</dcterms:modified>
</cp:coreProperties>
</file>