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9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2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A1878-8F1C-FA42-946F-647B8DDF745F}" type="datetimeFigureOut">
              <a:rPr lang="en-US" smtClean="0"/>
              <a:t>11/13/09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0C5A4-2306-9D4A-B942-7E1208E0C5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0C5A4-2306-9D4A-B942-7E1208E0C59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8281E5B-7E9C-F24A-9B0A-302DA0ED707B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1E5B-7E9C-F24A-9B0A-302DA0ED707B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62DA-B642-1C4A-9484-3515C8315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1E5B-7E9C-F24A-9B0A-302DA0ED707B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62DA-B642-1C4A-9484-3515C8315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8281E5B-7E9C-F24A-9B0A-302DA0ED707B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62DA-B642-1C4A-9484-3515C8315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106B4A3-4212-4E39-93DE-E053E8F69C28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8281E5B-7E9C-F24A-9B0A-302DA0ED707B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20762DA-B642-1C4A-9484-3515C8315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8281E5B-7E9C-F24A-9B0A-302DA0ED707B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20762DA-B642-1C4A-9484-3515C8315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1E5B-7E9C-F24A-9B0A-302DA0ED707B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62DA-B642-1C4A-9484-3515C8315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8281E5B-7E9C-F24A-9B0A-302DA0ED707B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20762DA-B642-1C4A-9484-3515C8315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8281E5B-7E9C-F24A-9B0A-302DA0ED707B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8281E5B-7E9C-F24A-9B0A-302DA0ED707B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20762DA-B642-1C4A-9484-3515C8315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8281E5B-7E9C-F24A-9B0A-302DA0ED707B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20762DA-B642-1C4A-9484-3515C83153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Underground Railroad and Slavery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250279"/>
            <a:ext cx="8062912" cy="2440254"/>
          </a:xfrm>
        </p:spPr>
        <p:txBody>
          <a:bodyPr>
            <a:normAutofit/>
          </a:bodyPr>
          <a:lstStyle/>
          <a:p>
            <a:r>
              <a:rPr lang="en-US" dirty="0" smtClean="0"/>
              <a:t>A Summary</a:t>
            </a:r>
          </a:p>
          <a:p>
            <a:pPr algn="ctr"/>
            <a:r>
              <a:rPr lang="en-US" dirty="0" smtClean="0"/>
              <a:t>By:</a:t>
            </a:r>
          </a:p>
          <a:p>
            <a:pPr algn="ctr"/>
            <a:r>
              <a:rPr lang="en-US" dirty="0" smtClean="0"/>
              <a:t>Laura Negley</a:t>
            </a:r>
          </a:p>
          <a:p>
            <a:pPr algn="ctr"/>
            <a:r>
              <a:rPr lang="en-US" dirty="0" smtClean="0"/>
              <a:t>SSED 365 </a:t>
            </a:r>
          </a:p>
          <a:p>
            <a:pPr algn="ctr"/>
            <a:r>
              <a:rPr lang="en-US" dirty="0" smtClean="0"/>
              <a:t>Section 71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 were the people who helped slaves escape? </a:t>
            </a:r>
          </a:p>
          <a:p>
            <a:pPr lvl="1"/>
            <a:r>
              <a:rPr lang="en-US" dirty="0" smtClean="0"/>
              <a:t>Abolitionists </a:t>
            </a:r>
          </a:p>
          <a:p>
            <a:r>
              <a:rPr lang="en-US" dirty="0" smtClean="0"/>
              <a:t>What was the Fugitive Slave Act?</a:t>
            </a:r>
          </a:p>
          <a:p>
            <a:pPr lvl="1"/>
            <a:r>
              <a:rPr lang="en-US" dirty="0" smtClean="0"/>
              <a:t>A law that made it illegal to help slaves.</a:t>
            </a:r>
          </a:p>
          <a:p>
            <a:r>
              <a:rPr lang="en-US" dirty="0" smtClean="0"/>
              <a:t>Who were the people who searched for runaway slaves?</a:t>
            </a:r>
          </a:p>
          <a:p>
            <a:pPr lvl="1"/>
            <a:r>
              <a:rPr lang="en-US" dirty="0" smtClean="0"/>
              <a:t>Bounty Hunters</a:t>
            </a:r>
          </a:p>
          <a:p>
            <a:r>
              <a:rPr lang="en-US" dirty="0" smtClean="0"/>
              <a:t>What was the Drinking Gourd?</a:t>
            </a:r>
          </a:p>
          <a:p>
            <a:pPr lvl="1"/>
            <a:r>
              <a:rPr lang="en-US" dirty="0" smtClean="0"/>
              <a:t>The stars that the slaves followed North.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did slavery start?</a:t>
            </a:r>
          </a:p>
          <a:p>
            <a:pPr lvl="1"/>
            <a:r>
              <a:rPr lang="en-US" dirty="0" smtClean="0"/>
              <a:t>Cheap labor was needed.</a:t>
            </a:r>
          </a:p>
          <a:p>
            <a:r>
              <a:rPr lang="en-US" dirty="0" smtClean="0"/>
              <a:t>What was the land that slaves worked on called?</a:t>
            </a:r>
          </a:p>
          <a:p>
            <a:pPr lvl="1"/>
            <a:r>
              <a:rPr lang="en-US" dirty="0" smtClean="0"/>
              <a:t>Plantations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Underground Railroad?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 smtClean="0"/>
              <a:t>The Underground Railroad </a:t>
            </a:r>
            <a:r>
              <a:rPr lang="en-US" dirty="0" smtClean="0"/>
              <a:t>was a system of safe houses</a:t>
            </a:r>
            <a:r>
              <a:rPr lang="en-US" b="1" i="1" dirty="0" smtClean="0"/>
              <a:t> </a:t>
            </a:r>
            <a:r>
              <a:rPr lang="en-US" dirty="0" smtClean="0"/>
              <a:t>that helped African American slaves escape from slavery to freedom in the North or Canada. </a:t>
            </a:r>
          </a:p>
          <a:p>
            <a:pPr lvl="1"/>
            <a:r>
              <a:rPr lang="en-US" dirty="0" smtClean="0"/>
              <a:t>However this could not be done by the help of just one person. </a:t>
            </a:r>
          </a:p>
          <a:p>
            <a:r>
              <a:rPr lang="en-US" dirty="0" smtClean="0"/>
              <a:t>Some people were against slavery and were willing help slaves make it to freedom, and these people were called </a:t>
            </a:r>
            <a:r>
              <a:rPr lang="en-US" b="1" i="1" dirty="0" smtClean="0"/>
              <a:t>Abolitionists.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Underground Railroad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Abolitionists</a:t>
            </a:r>
            <a:r>
              <a:rPr lang="en-US" dirty="0" smtClean="0"/>
              <a:t> helped slaves get to the North by hiding them in </a:t>
            </a:r>
            <a:r>
              <a:rPr lang="en-US" b="1" i="1" dirty="0" smtClean="0"/>
              <a:t>stations</a:t>
            </a:r>
            <a:r>
              <a:rPr lang="en-US" dirty="0" smtClean="0"/>
              <a:t>. </a:t>
            </a:r>
          </a:p>
          <a:p>
            <a:r>
              <a:rPr lang="en-US" b="1" i="1" dirty="0" smtClean="0"/>
              <a:t>Stations</a:t>
            </a:r>
            <a:r>
              <a:rPr lang="en-US" dirty="0" smtClean="0"/>
              <a:t> are safe places and houses that slaves can hide and be safe. </a:t>
            </a:r>
          </a:p>
          <a:p>
            <a:r>
              <a:rPr lang="en-US" dirty="0" smtClean="0"/>
              <a:t>But how did they know which houses were safe?</a:t>
            </a:r>
          </a:p>
          <a:p>
            <a:pPr lvl="1"/>
            <a:r>
              <a:rPr lang="en-US" dirty="0" smtClean="0"/>
              <a:t>Many slave helpers left lit lanterns on their front porches to indicate to slaves a safe place to stay and a warm meal.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Underground Railroad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soon helping slaves would be illegal. </a:t>
            </a:r>
          </a:p>
          <a:p>
            <a:r>
              <a:rPr lang="en-US" dirty="0" smtClean="0"/>
              <a:t>The </a:t>
            </a:r>
            <a:r>
              <a:rPr lang="en-US" b="1" i="1" dirty="0" smtClean="0"/>
              <a:t>Fugitive Slave Act </a:t>
            </a:r>
            <a:r>
              <a:rPr lang="en-US" dirty="0" smtClean="0"/>
              <a:t>was a law that made it illegal for anyone to help slaves.</a:t>
            </a:r>
          </a:p>
          <a:p>
            <a:pPr lvl="1"/>
            <a:r>
              <a:rPr lang="en-US" dirty="0" smtClean="0"/>
              <a:t> These people could be fined a lot of money.</a:t>
            </a:r>
          </a:p>
          <a:p>
            <a:pPr lvl="1"/>
            <a:r>
              <a:rPr lang="en-US" dirty="0" smtClean="0"/>
              <a:t> These helpers could even be put in jail.</a:t>
            </a:r>
          </a:p>
          <a:p>
            <a:pPr lvl="1"/>
            <a:r>
              <a:rPr lang="en-US" dirty="0" smtClean="0"/>
              <a:t>Many people put their lives on the line to help thousands of African American slaves.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Underground Railroad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how did slaves get to the North or Canada?</a:t>
            </a:r>
          </a:p>
          <a:p>
            <a:pPr lvl="1"/>
            <a:r>
              <a:rPr lang="en-US" dirty="0" smtClean="0"/>
              <a:t>Slaves had to travel on foot and at night to make their trip to the North. </a:t>
            </a:r>
          </a:p>
          <a:p>
            <a:pPr lvl="1"/>
            <a:r>
              <a:rPr lang="en-US" dirty="0" smtClean="0"/>
              <a:t>Sometime this trip would talk a year or more because of the </a:t>
            </a:r>
            <a:r>
              <a:rPr lang="en-US" b="1" i="1" dirty="0" smtClean="0"/>
              <a:t>Bounty Hunters </a:t>
            </a:r>
            <a:r>
              <a:rPr lang="en-US" dirty="0" smtClean="0"/>
              <a:t>looking for them.</a:t>
            </a:r>
          </a:p>
          <a:p>
            <a:pPr lvl="1"/>
            <a:r>
              <a:rPr lang="en-US" b="1" i="1" dirty="0" smtClean="0"/>
              <a:t>Bounty Hunters </a:t>
            </a:r>
            <a:r>
              <a:rPr lang="en-US" dirty="0" smtClean="0"/>
              <a:t>were people looking for runaway slaves, and when found they would take them back to their owners for money.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Underground Railroad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They had to cross several bodies of water to get to their next destination and some did not even know how to swim. </a:t>
            </a:r>
          </a:p>
          <a:p>
            <a:pPr lvl="1"/>
            <a:r>
              <a:rPr lang="en-US" dirty="0" smtClean="0"/>
              <a:t>Although, slaves did not have maps with them to help them with their journey, they had to use the stars to guide their way.</a:t>
            </a:r>
          </a:p>
          <a:p>
            <a:pPr lvl="1"/>
            <a:r>
              <a:rPr lang="en-US" dirty="0" smtClean="0"/>
              <a:t>Slaves followed </a:t>
            </a:r>
            <a:r>
              <a:rPr lang="en-US" b="1" i="1" dirty="0" smtClean="0"/>
              <a:t>The Drinking Gourd </a:t>
            </a:r>
            <a:r>
              <a:rPr lang="en-US" dirty="0" smtClean="0"/>
              <a:t>which is the Big Dipper in the sky and followed which direction the North Star was facing. </a:t>
            </a:r>
          </a:p>
          <a:p>
            <a:pPr lvl="1"/>
            <a:r>
              <a:rPr lang="en-US" dirty="0" smtClean="0"/>
              <a:t>The North Star always faces North.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were there slaves?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it weren’t for slaves the Underground Railroad wouldn’t have existed so why did we have them?</a:t>
            </a:r>
          </a:p>
          <a:p>
            <a:pPr lvl="1"/>
            <a:r>
              <a:rPr lang="en-US" dirty="0" smtClean="0"/>
              <a:t>Slaves came because cheap help was needed on many </a:t>
            </a:r>
            <a:r>
              <a:rPr lang="en-US" b="1" i="1" dirty="0" smtClean="0"/>
              <a:t>plantations</a:t>
            </a:r>
            <a:r>
              <a:rPr lang="en-US" dirty="0" smtClean="0"/>
              <a:t>.</a:t>
            </a:r>
          </a:p>
          <a:p>
            <a:pPr lvl="1"/>
            <a:r>
              <a:rPr lang="en-US" b="1" i="1" dirty="0" smtClean="0"/>
              <a:t>Plantations</a:t>
            </a:r>
            <a:r>
              <a:rPr lang="en-US" dirty="0" smtClean="0"/>
              <a:t> are large areas of farm land that grow different kinds of crop like corn, cotton, and beans.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were several different jobs that slaves had…</a:t>
            </a:r>
          </a:p>
          <a:p>
            <a:pPr lvl="1"/>
            <a:r>
              <a:rPr lang="en-US" dirty="0" smtClean="0"/>
              <a:t>Working on the Plantations</a:t>
            </a:r>
          </a:p>
          <a:p>
            <a:pPr lvl="1"/>
            <a:r>
              <a:rPr lang="en-US" dirty="0" smtClean="0"/>
              <a:t>Cooking</a:t>
            </a:r>
          </a:p>
          <a:p>
            <a:pPr lvl="1"/>
            <a:r>
              <a:rPr lang="en-US" dirty="0" smtClean="0"/>
              <a:t>Cleaning and </a:t>
            </a:r>
          </a:p>
          <a:p>
            <a:pPr lvl="1"/>
            <a:r>
              <a:rPr lang="en-US" dirty="0" smtClean="0"/>
              <a:t>Training animals </a:t>
            </a:r>
          </a:p>
          <a:p>
            <a:pPr lvl="1"/>
            <a:r>
              <a:rPr lang="en-US" dirty="0" smtClean="0"/>
              <a:t>These jobs were very hard and brutal that made many slaves weak and sick.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in Slavery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several slaves who are famous because of how they helped out with the Underground Railroad, but one of the most famous is Harriet Tubman.</a:t>
            </a:r>
          </a:p>
          <a:p>
            <a:pPr lvl="1"/>
            <a:r>
              <a:rPr lang="en-US" dirty="0" smtClean="0"/>
              <a:t>She was a slave that escaped to freedom all on her own.</a:t>
            </a:r>
          </a:p>
          <a:p>
            <a:pPr lvl="1"/>
            <a:r>
              <a:rPr lang="en-US" dirty="0" smtClean="0"/>
              <a:t>After making it to the North, she went back to the South 19 times to rescue other slaves.</a:t>
            </a:r>
          </a:p>
          <a:p>
            <a:pPr lvl="2"/>
            <a:r>
              <a:rPr lang="en-US" dirty="0" smtClean="0"/>
              <a:t>Some of these included her brothers as well as her parents</a:t>
            </a:r>
          </a:p>
          <a:p>
            <a:pPr lvl="1"/>
            <a:r>
              <a:rPr lang="en-US" dirty="0" smtClean="0"/>
              <a:t>She helped over 300 slaves escape from slavery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255</TotalTime>
  <Words>619</Words>
  <Application>Microsoft Macintosh PowerPoint</Application>
  <PresentationFormat>On-screen Show (4:3)</PresentationFormat>
  <Paragraphs>63</Paragraphs>
  <Slides>11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The Underground Railroad and Slavery</vt:lpstr>
      <vt:lpstr>What is the Underground Railroad?</vt:lpstr>
      <vt:lpstr>The Underground Railroad</vt:lpstr>
      <vt:lpstr>The Underground Railroad</vt:lpstr>
      <vt:lpstr>The Underground Railroad</vt:lpstr>
      <vt:lpstr>The Underground Railroad</vt:lpstr>
      <vt:lpstr>Why were there slaves?</vt:lpstr>
      <vt:lpstr>Slavery</vt:lpstr>
      <vt:lpstr>People in Slavery</vt:lpstr>
      <vt:lpstr>Let’s Review!</vt:lpstr>
      <vt:lpstr>Let’s Review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Underground Railroad</dc:title>
  <dc:creator>Laura Negley</dc:creator>
  <cp:lastModifiedBy>Laura Negley</cp:lastModifiedBy>
  <cp:revision>18</cp:revision>
  <dcterms:created xsi:type="dcterms:W3CDTF">2009-11-13T23:54:08Z</dcterms:created>
  <dcterms:modified xsi:type="dcterms:W3CDTF">2009-11-14T00:04:33Z</dcterms:modified>
</cp:coreProperties>
</file>