
<file path=[Content_Types].xml><?xml version="1.0" encoding="utf-8"?>
<Types xmlns="http://schemas.openxmlformats.org/package/2006/content-types">
  <Default Extension="png" ContentType="image/png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2.xml" ContentType="application/vnd.openxmlformats-officedocument.presentationml.slide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10.xml" ContentType="application/vnd.openxmlformats-officedocument.presentationml.slideLayout+xml"/>
  <Default Extension="rels" ContentType="application/vnd.openxmlformats-package.relationships+xml"/>
  <Override PartName="/ppt/slides/slide10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clrMode="bw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4B599-6276-A046-B35B-2C23ED54C1CA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A3FB0-B576-CF4C-9AB6-B1AEE746FE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0A3FB0-B576-CF4C-9AB6-B1AEE746FEE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80F7E85-7110-B44F-AB9C-90F8B47CAF9A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0843399-EE1A-D94E-AA08-E3844AB65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F7E85-7110-B44F-AB9C-90F8B47CAF9A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3399-EE1A-D94E-AA08-E3844AB65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F7E85-7110-B44F-AB9C-90F8B47CAF9A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3399-EE1A-D94E-AA08-E3844AB65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80F7E85-7110-B44F-AB9C-90F8B47CAF9A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3399-EE1A-D94E-AA08-E3844AB65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80F7E85-7110-B44F-AB9C-90F8B47CAF9A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0843399-EE1A-D94E-AA08-E3844AB65C8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80F7E85-7110-B44F-AB9C-90F8B47CAF9A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843399-EE1A-D94E-AA08-E3844AB65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80F7E85-7110-B44F-AB9C-90F8B47CAF9A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0843399-EE1A-D94E-AA08-E3844AB65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F7E85-7110-B44F-AB9C-90F8B47CAF9A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3399-EE1A-D94E-AA08-E3844AB65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80F7E85-7110-B44F-AB9C-90F8B47CAF9A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843399-EE1A-D94E-AA08-E3844AB65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80F7E85-7110-B44F-AB9C-90F8B47CAF9A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0843399-EE1A-D94E-AA08-E3844AB65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80F7E85-7110-B44F-AB9C-90F8B47CAF9A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0843399-EE1A-D94E-AA08-E3844AB65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80F7E85-7110-B44F-AB9C-90F8B47CAF9A}" type="datetimeFigureOut">
              <a:rPr lang="en-US" smtClean="0"/>
              <a:pPr/>
              <a:t>11/13/09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0843399-EE1A-D94E-AA08-E3844AB65C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The Underground Railroad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23217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Quilt Codes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By: Laura Negley</a:t>
            </a:r>
          </a:p>
          <a:p>
            <a:pPr algn="ctr"/>
            <a:r>
              <a:rPr lang="en-US" dirty="0" smtClean="0"/>
              <a:t>SSED 365</a:t>
            </a:r>
          </a:p>
          <a:p>
            <a:pPr algn="ctr"/>
            <a:r>
              <a:rPr lang="en-US" dirty="0" smtClean="0"/>
              <a:t>Section 71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/>
          <a:lstStyle/>
          <a:p>
            <a:pPr algn="r"/>
            <a:r>
              <a:rPr lang="en-US" dirty="0" smtClean="0"/>
              <a:t>Quilt names and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202931"/>
            <a:ext cx="8229600" cy="4572000"/>
          </a:xfrm>
        </p:spPr>
        <p:txBody>
          <a:bodyPr/>
          <a:lstStyle/>
          <a:p>
            <a:pPr algn="r"/>
            <a:r>
              <a:rPr lang="en-US" sz="2400" dirty="0" smtClean="0"/>
              <a:t>This quilt is called Wagon Wheel</a:t>
            </a:r>
          </a:p>
          <a:p>
            <a:pPr lvl="1" algn="r"/>
            <a:r>
              <a:rPr lang="en-US" sz="2400" dirty="0" smtClean="0"/>
              <a:t>This message says to pack all the things that can fit in a wagon for travel.</a:t>
            </a:r>
          </a:p>
          <a:p>
            <a:pPr lvl="1" algn="r"/>
            <a:r>
              <a:rPr lang="en-US" sz="2400" dirty="0" smtClean="0"/>
              <a:t>Most of the time slaves had to travel on foot and at night not to be seen by others. </a:t>
            </a:r>
          </a:p>
          <a:p>
            <a:pPr lvl="1" algn="r"/>
            <a:r>
              <a:rPr lang="en-US" sz="2400" dirty="0" smtClean="0"/>
              <a:t>But some white people called </a:t>
            </a:r>
            <a:r>
              <a:rPr lang="en-US" sz="2400" b="1" i="1" dirty="0" smtClean="0"/>
              <a:t>Station Masters </a:t>
            </a:r>
            <a:r>
              <a:rPr lang="en-US" sz="2400" dirty="0" smtClean="0"/>
              <a:t>would help slaves get to their next destination faster by wagon and during the day.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66" y="977099"/>
            <a:ext cx="2565400" cy="26000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432"/>
            <a:ext cx="8229600" cy="1399032"/>
          </a:xfrm>
        </p:spPr>
        <p:txBody>
          <a:bodyPr/>
          <a:lstStyle/>
          <a:p>
            <a:r>
              <a:rPr lang="en-US" dirty="0" smtClean="0"/>
              <a:t>Quilt names and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229600" cy="3711785"/>
          </a:xfrm>
        </p:spPr>
        <p:txBody>
          <a:bodyPr anchor="t">
            <a:noAutofit/>
          </a:bodyPr>
          <a:lstStyle/>
          <a:p>
            <a:r>
              <a:rPr lang="en-US" sz="2400" dirty="0" smtClean="0"/>
              <a:t>This quilt is called Drunkard’s Path</a:t>
            </a:r>
          </a:p>
          <a:p>
            <a:pPr lvl="1"/>
            <a:r>
              <a:rPr lang="en-US" sz="2400" dirty="0" smtClean="0"/>
              <a:t>This message said to make their journey in a zig zag pattern.</a:t>
            </a:r>
          </a:p>
          <a:p>
            <a:pPr lvl="1"/>
            <a:r>
              <a:rPr lang="en-US" sz="2400" dirty="0" smtClean="0"/>
              <a:t>This helped them not be seen by others and </a:t>
            </a:r>
            <a:r>
              <a:rPr lang="en-US" sz="2400" b="1" i="1" dirty="0" smtClean="0"/>
              <a:t>Bounty Hunters.</a:t>
            </a:r>
          </a:p>
          <a:p>
            <a:pPr lvl="1"/>
            <a:r>
              <a:rPr lang="en-US" sz="2400" b="1" i="1" dirty="0" smtClean="0"/>
              <a:t>Bounty Hunters </a:t>
            </a:r>
            <a:r>
              <a:rPr lang="en-US" sz="2400" dirty="0" smtClean="0"/>
              <a:t>were people with big dogs who looked for runaway slaves during the day and when found, took them back to their </a:t>
            </a:r>
          </a:p>
          <a:p>
            <a:pPr lvl="1">
              <a:buNone/>
            </a:pPr>
            <a:r>
              <a:rPr lang="en-US" sz="2400" dirty="0" smtClean="0"/>
              <a:t>	owners for money.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510" y="4216400"/>
            <a:ext cx="2666490" cy="26487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time!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6526"/>
            <a:ext cx="8229600" cy="500520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What do you think about the quilt system used by slaves?</a:t>
            </a:r>
          </a:p>
          <a:p>
            <a:pPr lvl="1"/>
            <a:r>
              <a:rPr lang="en-US" dirty="0" smtClean="0"/>
              <a:t>Do you think it was a good tool to use to get to freedom?</a:t>
            </a:r>
          </a:p>
          <a:p>
            <a:pPr lvl="1"/>
            <a:r>
              <a:rPr lang="en-US" dirty="0" smtClean="0"/>
              <a:t>Why or why not?</a:t>
            </a:r>
          </a:p>
          <a:p>
            <a:r>
              <a:rPr lang="en-US" dirty="0" smtClean="0"/>
              <a:t>What do you think was good about the quilt system?</a:t>
            </a:r>
          </a:p>
          <a:p>
            <a:pPr lvl="1"/>
            <a:r>
              <a:rPr lang="en-US" dirty="0" smtClean="0"/>
              <a:t>Why?</a:t>
            </a:r>
          </a:p>
          <a:p>
            <a:r>
              <a:rPr lang="en-US" dirty="0" smtClean="0"/>
              <a:t>What do you think was bad about the quilt system?</a:t>
            </a:r>
          </a:p>
          <a:p>
            <a:pPr lvl="1"/>
            <a:r>
              <a:rPr lang="en-US" dirty="0" smtClean="0"/>
              <a:t>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these pictures of?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530" y="4018655"/>
            <a:ext cx="2583470" cy="25770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77732"/>
            <a:ext cx="2603106" cy="2577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5643" y="1666526"/>
            <a:ext cx="2657687" cy="3640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Quilts!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686800" cy="4572000"/>
          </a:xfrm>
        </p:spPr>
        <p:txBody>
          <a:bodyPr/>
          <a:lstStyle/>
          <a:p>
            <a:r>
              <a:rPr lang="en-US" dirty="0" smtClean="0"/>
              <a:t>What did you notice about all these quilts individually?</a:t>
            </a:r>
          </a:p>
          <a:p>
            <a:pPr lvl="1"/>
            <a:r>
              <a:rPr lang="en-US" dirty="0" smtClean="0"/>
              <a:t>They all have a pattern</a:t>
            </a:r>
          </a:p>
          <a:p>
            <a:pPr lvl="1"/>
            <a:r>
              <a:rPr lang="en-US" dirty="0" smtClean="0"/>
              <a:t>Do you think they mean something?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Today not all quilts have a meaning, but during the Underground Railroad some quilts had secret codes…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Secret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19</a:t>
            </a:r>
            <a:r>
              <a:rPr lang="en-US" baseline="30000" dirty="0" smtClean="0"/>
              <a:t>th</a:t>
            </a:r>
            <a:r>
              <a:rPr lang="en-US" dirty="0" smtClean="0"/>
              <a:t> century, quilts played a major roll in the Underground Railroad</a:t>
            </a:r>
          </a:p>
          <a:p>
            <a:pPr lvl="1"/>
            <a:r>
              <a:rPr lang="en-US" dirty="0" smtClean="0"/>
              <a:t>This is because they held secret messages to help slaves become free.</a:t>
            </a:r>
          </a:p>
          <a:p>
            <a:pPr lvl="1"/>
            <a:r>
              <a:rPr lang="en-US" dirty="0" smtClean="0"/>
              <a:t>Mainly slave women made these quilts by hand with many colors and patterns that meant different messages.</a:t>
            </a:r>
          </a:p>
          <a:p>
            <a:pPr lvl="1"/>
            <a:r>
              <a:rPr lang="en-US" dirty="0" smtClean="0"/>
              <a:t>And during washing time, these quilts were hung out on the </a:t>
            </a:r>
            <a:r>
              <a:rPr lang="en-US" dirty="0" smtClean="0"/>
              <a:t>clothesline </a:t>
            </a:r>
            <a:r>
              <a:rPr lang="en-US" dirty="0" smtClean="0"/>
              <a:t>to dry and stayed their till that message had been seen.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Secret Codes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Many slaves owners though were unable to see these secret codes because they thought they were only for decoration. </a:t>
            </a:r>
          </a:p>
          <a:p>
            <a:pPr lvl="1"/>
            <a:r>
              <a:rPr lang="en-US" dirty="0" smtClean="0"/>
              <a:t>There were several different quilts made during this time that had several different meanings.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Quilt names and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82808"/>
            <a:ext cx="8229600" cy="4572000"/>
          </a:xfrm>
        </p:spPr>
        <p:txBody>
          <a:bodyPr/>
          <a:lstStyle/>
          <a:p>
            <a:r>
              <a:rPr lang="en-US" dirty="0" smtClean="0"/>
              <a:t>This quilt is called Crossroads</a:t>
            </a:r>
          </a:p>
          <a:p>
            <a:pPr lvl="1"/>
            <a:r>
              <a:rPr lang="en-US" dirty="0" smtClean="0"/>
              <a:t>This symbolized or was code for directions to Cleveland, Ohio.</a:t>
            </a:r>
          </a:p>
          <a:p>
            <a:pPr lvl="1"/>
            <a:r>
              <a:rPr lang="en-US" dirty="0" smtClean="0"/>
              <a:t>Many slaves had to travel through</a:t>
            </a:r>
          </a:p>
          <a:p>
            <a:pPr lvl="1">
              <a:buNone/>
            </a:pPr>
            <a:r>
              <a:rPr lang="en-US" dirty="0" smtClean="0"/>
              <a:t> 	different cities and towns </a:t>
            </a:r>
          </a:p>
          <a:p>
            <a:pPr lvl="1">
              <a:buNone/>
            </a:pPr>
            <a:r>
              <a:rPr lang="en-US" dirty="0" smtClean="0"/>
              <a:t>	to make their way to </a:t>
            </a:r>
          </a:p>
          <a:p>
            <a:pPr lvl="1">
              <a:buNone/>
            </a:pPr>
            <a:r>
              <a:rPr lang="en-US" dirty="0" smtClean="0"/>
              <a:t>	Canada. This was the </a:t>
            </a:r>
          </a:p>
          <a:p>
            <a:pPr lvl="1">
              <a:buNone/>
            </a:pPr>
            <a:r>
              <a:rPr lang="en-US" dirty="0" smtClean="0"/>
              <a:t>	only real safe place for</a:t>
            </a:r>
          </a:p>
          <a:p>
            <a:pPr lvl="1">
              <a:buNone/>
            </a:pPr>
            <a:r>
              <a:rPr lang="en-US" dirty="0" smtClean="0"/>
              <a:t>	slaves who wanted to be free.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5333" y="3967000"/>
            <a:ext cx="2658534" cy="2731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45172"/>
          </a:xfrm>
        </p:spPr>
        <p:txBody>
          <a:bodyPr/>
          <a:lstStyle/>
          <a:p>
            <a:r>
              <a:rPr lang="en-US" dirty="0" smtClean="0"/>
              <a:t>Quilt names and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42267"/>
            <a:ext cx="8229600" cy="4572000"/>
          </a:xfrm>
        </p:spPr>
        <p:txBody>
          <a:bodyPr/>
          <a:lstStyle/>
          <a:p>
            <a:r>
              <a:rPr lang="en-US" dirty="0" smtClean="0"/>
              <a:t>This Quilt is called Monkey Wrench</a:t>
            </a:r>
          </a:p>
          <a:p>
            <a:pPr lvl="1"/>
            <a:r>
              <a:rPr lang="en-US" dirty="0" smtClean="0"/>
              <a:t>This message was to gather all the things you had and to get ready for a long journey.</a:t>
            </a:r>
          </a:p>
          <a:p>
            <a:pPr lvl="1"/>
            <a:r>
              <a:rPr lang="en-US" dirty="0" smtClean="0"/>
              <a:t>A lot of times slaves had nothing to take with them when they left for freedom: food, water, and shelter were very scare.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9800" y="1245172"/>
            <a:ext cx="2463800" cy="2497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/>
          <a:lstStyle/>
          <a:p>
            <a:r>
              <a:rPr lang="en-US" dirty="0" smtClean="0"/>
              <a:t>Quilt names and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783" y="3285067"/>
            <a:ext cx="8229600" cy="4572000"/>
          </a:xfrm>
        </p:spPr>
        <p:txBody>
          <a:bodyPr/>
          <a:lstStyle/>
          <a:p>
            <a:r>
              <a:rPr lang="en-US" dirty="0" smtClean="0"/>
              <a:t>This quilt is titled Stars</a:t>
            </a:r>
          </a:p>
          <a:p>
            <a:pPr lvl="1"/>
            <a:r>
              <a:rPr lang="en-US" dirty="0" smtClean="0"/>
              <a:t>This quilt said if you follow the stars, they will lead you to freedom.</a:t>
            </a:r>
          </a:p>
          <a:p>
            <a:pPr lvl="1"/>
            <a:r>
              <a:rPr lang="en-US" dirty="0" smtClean="0"/>
              <a:t>The main star they used was The North Star by following </a:t>
            </a:r>
            <a:r>
              <a:rPr lang="en-US" b="1" i="1" dirty="0" smtClean="0"/>
              <a:t>The Drinking Gourd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Slaves did not have maps to help them with directions, so they had to use the stars in the sky to help guide their path.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1548" y="1303867"/>
            <a:ext cx="2510057" cy="24934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Quilt names and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2400"/>
            <a:ext cx="8229600" cy="4572000"/>
          </a:xfrm>
        </p:spPr>
        <p:txBody>
          <a:bodyPr/>
          <a:lstStyle/>
          <a:p>
            <a:pPr algn="r"/>
            <a:r>
              <a:rPr lang="en-US" dirty="0" smtClean="0"/>
              <a:t>This quilt is called Log Cabin</a:t>
            </a:r>
          </a:p>
          <a:p>
            <a:pPr lvl="1" algn="r"/>
            <a:r>
              <a:rPr lang="en-US" dirty="0" smtClean="0"/>
              <a:t>This symbolized secrecy and a form of communication with other slaves.</a:t>
            </a:r>
          </a:p>
          <a:p>
            <a:pPr lvl="1" algn="r"/>
            <a:r>
              <a:rPr lang="en-US" dirty="0" smtClean="0"/>
              <a:t>Slaves would draw pictures on the ground to cover up their tracks and when other slaves saw this it was a form of communication saying that they were safe.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4104009"/>
            <a:ext cx="2319867" cy="2350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Verve.thmx</Template>
  <TotalTime>136</TotalTime>
  <Words>604</Words>
  <Application>Microsoft Macintosh PowerPoint</Application>
  <PresentationFormat>On-screen Show (4:3)</PresentationFormat>
  <Paragraphs>63</Paragraphs>
  <Slides>12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Verve</vt:lpstr>
      <vt:lpstr>The Underground Railroad</vt:lpstr>
      <vt:lpstr>What are these pictures of?</vt:lpstr>
      <vt:lpstr>Quilts!</vt:lpstr>
      <vt:lpstr>Secret Codes</vt:lpstr>
      <vt:lpstr>Secret Codes Continued…</vt:lpstr>
      <vt:lpstr>Quilt names and codes</vt:lpstr>
      <vt:lpstr>Quilt names and codes</vt:lpstr>
      <vt:lpstr>Quilt names and codes</vt:lpstr>
      <vt:lpstr>Quilt names and codes</vt:lpstr>
      <vt:lpstr>Quilt names and codes</vt:lpstr>
      <vt:lpstr>Quilt names and codes</vt:lpstr>
      <vt:lpstr>Discussion time!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Underground Railroad</dc:title>
  <dc:creator>Laura Negley</dc:creator>
  <cp:lastModifiedBy>Laura Negley</cp:lastModifiedBy>
  <cp:revision>15</cp:revision>
  <dcterms:created xsi:type="dcterms:W3CDTF">2009-11-13T06:03:35Z</dcterms:created>
  <dcterms:modified xsi:type="dcterms:W3CDTF">2009-11-13T06:09:53Z</dcterms:modified>
</cp:coreProperties>
</file>